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13" r:id="rId5"/>
  </p:sldMasterIdLst>
  <p:notesMasterIdLst>
    <p:notesMasterId r:id="rId10"/>
  </p:notesMasterIdLst>
  <p:sldIdLst>
    <p:sldId id="256" r:id="rId6"/>
    <p:sldId id="257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D4721D-81BC-EF53-0745-500D380A4101}" v="12" dt="2023-05-31T15:09:52.064"/>
    <p1510:client id="{89DAC531-4188-D7E4-6DC2-9A98ECC246A7}" v="37" dt="2023-05-30T18:51:52.967"/>
    <p1510:client id="{E148E481-74D7-436F-A94D-F3E1FC413786}" v="39" dt="2023-05-30T21:41:19.561"/>
    <p1510:client id="{FE315CBE-1C3B-1800-B02B-747A9F410BC7}" v="29" dt="2023-05-31T15:16:22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6327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oeder, Joanna (js2mr)" userId="37185e52-d383-4667-9259-a6e2f2b5aa5b" providerId="ADAL" clId="{615A36D1-24C5-CF47-AE75-5C0F5400EA9F}"/>
    <pc:docChg chg="custSel modSld">
      <pc:chgData name="Schroeder, Joanna (js2mr)" userId="37185e52-d383-4667-9259-a6e2f2b5aa5b" providerId="ADAL" clId="{615A36D1-24C5-CF47-AE75-5C0F5400EA9F}" dt="2023-05-30T19:00:54.672" v="512" actId="255"/>
      <pc:docMkLst>
        <pc:docMk/>
      </pc:docMkLst>
      <pc:sldChg chg="modSp mod">
        <pc:chgData name="Schroeder, Joanna (js2mr)" userId="37185e52-d383-4667-9259-a6e2f2b5aa5b" providerId="ADAL" clId="{615A36D1-24C5-CF47-AE75-5C0F5400EA9F}" dt="2023-05-30T19:00:45.378" v="511" actId="20577"/>
        <pc:sldMkLst>
          <pc:docMk/>
          <pc:sldMk cId="1167041891" sldId="257"/>
        </pc:sldMkLst>
        <pc:spChg chg="mod">
          <ac:chgData name="Schroeder, Joanna (js2mr)" userId="37185e52-d383-4667-9259-a6e2f2b5aa5b" providerId="ADAL" clId="{615A36D1-24C5-CF47-AE75-5C0F5400EA9F}" dt="2023-05-30T19:00:45.378" v="511" actId="20577"/>
          <ac:spMkLst>
            <pc:docMk/>
            <pc:sldMk cId="1167041891" sldId="257"/>
            <ac:spMk id="3" creationId="{1DCAE770-7EB9-EF00-B992-349E84380CBC}"/>
          </ac:spMkLst>
        </pc:spChg>
      </pc:sldChg>
      <pc:sldChg chg="modSp mod">
        <pc:chgData name="Schroeder, Joanna (js2mr)" userId="37185e52-d383-4667-9259-a6e2f2b5aa5b" providerId="ADAL" clId="{615A36D1-24C5-CF47-AE75-5C0F5400EA9F}" dt="2023-05-30T19:00:54.672" v="512" actId="255"/>
        <pc:sldMkLst>
          <pc:docMk/>
          <pc:sldMk cId="3534625155" sldId="258"/>
        </pc:sldMkLst>
        <pc:spChg chg="mod">
          <ac:chgData name="Schroeder, Joanna (js2mr)" userId="37185e52-d383-4667-9259-a6e2f2b5aa5b" providerId="ADAL" clId="{615A36D1-24C5-CF47-AE75-5C0F5400EA9F}" dt="2023-05-30T19:00:54.672" v="512" actId="255"/>
          <ac:spMkLst>
            <pc:docMk/>
            <pc:sldMk cId="3534625155" sldId="258"/>
            <ac:spMk id="3" creationId="{1A0AF86D-699E-A3CC-B0AA-8C318FD7E8BE}"/>
          </ac:spMkLst>
        </pc:spChg>
        <pc:picChg chg="mod">
          <ac:chgData name="Schroeder, Joanna (js2mr)" userId="37185e52-d383-4667-9259-a6e2f2b5aa5b" providerId="ADAL" clId="{615A36D1-24C5-CF47-AE75-5C0F5400EA9F}" dt="2023-05-30T18:59:43.123" v="386" actId="1076"/>
          <ac:picMkLst>
            <pc:docMk/>
            <pc:sldMk cId="3534625155" sldId="258"/>
            <ac:picMk id="2" creationId="{AEBE4F89-321E-84AD-6327-33AF06FCB8B5}"/>
          </ac:picMkLst>
        </pc:picChg>
      </pc:sldChg>
    </pc:docChg>
  </pc:docChgLst>
  <pc:docChgLst>
    <pc:chgData name="Schroeder, Joanna (js2mr)" userId="S::js2mr@virginia.edu::37185e52-d383-4667-9259-a6e2f2b5aa5b" providerId="AD" clId="Web-{96CE962E-3DBC-5B70-93EF-D74504DE0822}"/>
    <pc:docChg chg="modSld">
      <pc:chgData name="Schroeder, Joanna (js2mr)" userId="S::js2mr@virginia.edu::37185e52-d383-4667-9259-a6e2f2b5aa5b" providerId="AD" clId="Web-{96CE962E-3DBC-5B70-93EF-D74504DE0822}" dt="2023-05-24T14:08:35.838" v="379" actId="1076"/>
      <pc:docMkLst>
        <pc:docMk/>
      </pc:docMkLst>
      <pc:sldChg chg="addSp modSp">
        <pc:chgData name="Schroeder, Joanna (js2mr)" userId="S::js2mr@virginia.edu::37185e52-d383-4667-9259-a6e2f2b5aa5b" providerId="AD" clId="Web-{96CE962E-3DBC-5B70-93EF-D74504DE0822}" dt="2023-05-24T14:04:12.643" v="349" actId="1076"/>
        <pc:sldMkLst>
          <pc:docMk/>
          <pc:sldMk cId="109857222" sldId="256"/>
        </pc:sldMkLst>
        <pc:spChg chg="mod">
          <ac:chgData name="Schroeder, Joanna (js2mr)" userId="S::js2mr@virginia.edu::37185e52-d383-4667-9259-a6e2f2b5aa5b" providerId="AD" clId="Web-{96CE962E-3DBC-5B70-93EF-D74504DE0822}" dt="2023-05-24T14:04:09.924" v="34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chroeder, Joanna (js2mr)" userId="S::js2mr@virginia.edu::37185e52-d383-4667-9259-a6e2f2b5aa5b" providerId="AD" clId="Web-{96CE962E-3DBC-5B70-93EF-D74504DE0822}" dt="2023-05-24T14:04:12.643" v="349" actId="1076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Schroeder, Joanna (js2mr)" userId="S::js2mr@virginia.edu::37185e52-d383-4667-9259-a6e2f2b5aa5b" providerId="AD" clId="Web-{96CE962E-3DBC-5B70-93EF-D74504DE0822}" dt="2023-05-24T13:54:34.892" v="327" actId="14100"/>
          <ac:picMkLst>
            <pc:docMk/>
            <pc:sldMk cId="109857222" sldId="256"/>
            <ac:picMk id="4" creationId="{6CF93766-3232-FA7A-D2C0-756ACC8108E0}"/>
          </ac:picMkLst>
        </pc:picChg>
      </pc:sldChg>
      <pc:sldChg chg="addSp modSp">
        <pc:chgData name="Schroeder, Joanna (js2mr)" userId="S::js2mr@virginia.edu::37185e52-d383-4667-9259-a6e2f2b5aa5b" providerId="AD" clId="Web-{96CE962E-3DBC-5B70-93EF-D74504DE0822}" dt="2023-05-24T14:08:20.087" v="376" actId="1076"/>
        <pc:sldMkLst>
          <pc:docMk/>
          <pc:sldMk cId="1167041891" sldId="257"/>
        </pc:sldMkLst>
        <pc:spChg chg="mod">
          <ac:chgData name="Schroeder, Joanna (js2mr)" userId="S::js2mr@virginia.edu::37185e52-d383-4667-9259-a6e2f2b5aa5b" providerId="AD" clId="Web-{96CE962E-3DBC-5B70-93EF-D74504DE0822}" dt="2023-05-24T14:08:08.509" v="375" actId="1076"/>
          <ac:spMkLst>
            <pc:docMk/>
            <pc:sldMk cId="1167041891" sldId="257"/>
            <ac:spMk id="3" creationId="{1DCAE770-7EB9-EF00-B992-349E84380CBC}"/>
          </ac:spMkLst>
        </pc:spChg>
        <pc:spChg chg="mod">
          <ac:chgData name="Schroeder, Joanna (js2mr)" userId="S::js2mr@virginia.edu::37185e52-d383-4667-9259-a6e2f2b5aa5b" providerId="AD" clId="Web-{96CE962E-3DBC-5B70-93EF-D74504DE0822}" dt="2023-05-24T14:04:42.847" v="353" actId="14100"/>
          <ac:spMkLst>
            <pc:docMk/>
            <pc:sldMk cId="1167041891" sldId="257"/>
            <ac:spMk id="7" creationId="{6ADD068D-63C5-5E94-3F78-86B7CAE4327D}"/>
          </ac:spMkLst>
        </pc:spChg>
        <pc:picChg chg="add mod">
          <ac:chgData name="Schroeder, Joanna (js2mr)" userId="S::js2mr@virginia.edu::37185e52-d383-4667-9259-a6e2f2b5aa5b" providerId="AD" clId="Web-{96CE962E-3DBC-5B70-93EF-D74504DE0822}" dt="2023-05-24T14:06:40.428" v="365" actId="1076"/>
          <ac:picMkLst>
            <pc:docMk/>
            <pc:sldMk cId="1167041891" sldId="257"/>
            <ac:picMk id="2" creationId="{1F3259E5-E4F5-D252-1CBD-B674BD675BC0}"/>
          </ac:picMkLst>
        </pc:picChg>
        <pc:picChg chg="add mod ord">
          <ac:chgData name="Schroeder, Joanna (js2mr)" userId="S::js2mr@virginia.edu::37185e52-d383-4667-9259-a6e2f2b5aa5b" providerId="AD" clId="Web-{96CE962E-3DBC-5B70-93EF-D74504DE0822}" dt="2023-05-24T14:08:20.087" v="376" actId="1076"/>
          <ac:picMkLst>
            <pc:docMk/>
            <pc:sldMk cId="1167041891" sldId="257"/>
            <ac:picMk id="4" creationId="{F57E4B91-DE10-1EF5-9AA9-2AE75D9A1713}"/>
          </ac:picMkLst>
        </pc:picChg>
        <pc:picChg chg="add mod">
          <ac:chgData name="Schroeder, Joanna (js2mr)" userId="S::js2mr@virginia.edu::37185e52-d383-4667-9259-a6e2f2b5aa5b" providerId="AD" clId="Web-{96CE962E-3DBC-5B70-93EF-D74504DE0822}" dt="2023-05-24T14:06:24.568" v="363" actId="1076"/>
          <ac:picMkLst>
            <pc:docMk/>
            <pc:sldMk cId="1167041891" sldId="257"/>
            <ac:picMk id="5" creationId="{B0EE5D1E-93E2-3A9D-A584-D3F57F983060}"/>
          </ac:picMkLst>
        </pc:picChg>
      </pc:sldChg>
      <pc:sldChg chg="addSp modSp">
        <pc:chgData name="Schroeder, Joanna (js2mr)" userId="S::js2mr@virginia.edu::37185e52-d383-4667-9259-a6e2f2b5aa5b" providerId="AD" clId="Web-{96CE962E-3DBC-5B70-93EF-D74504DE0822}" dt="2023-05-24T14:08:35.838" v="379" actId="1076"/>
        <pc:sldMkLst>
          <pc:docMk/>
          <pc:sldMk cId="3534625155" sldId="258"/>
        </pc:sldMkLst>
        <pc:spChg chg="mod">
          <ac:chgData name="Schroeder, Joanna (js2mr)" userId="S::js2mr@virginia.edu::37185e52-d383-4667-9259-a6e2f2b5aa5b" providerId="AD" clId="Web-{96CE962E-3DBC-5B70-93EF-D74504DE0822}" dt="2023-05-24T13:47:07.770" v="257" actId="20577"/>
          <ac:spMkLst>
            <pc:docMk/>
            <pc:sldMk cId="3534625155" sldId="258"/>
            <ac:spMk id="3" creationId="{1A0AF86D-699E-A3CC-B0AA-8C318FD7E8BE}"/>
          </ac:spMkLst>
        </pc:spChg>
        <pc:spChg chg="mod">
          <ac:chgData name="Schroeder, Joanna (js2mr)" userId="S::js2mr@virginia.edu::37185e52-d383-4667-9259-a6e2f2b5aa5b" providerId="AD" clId="Web-{96CE962E-3DBC-5B70-93EF-D74504DE0822}" dt="2023-05-24T13:39:12.397" v="5" actId="20577"/>
          <ac:spMkLst>
            <pc:docMk/>
            <pc:sldMk cId="3534625155" sldId="258"/>
            <ac:spMk id="7" creationId="{D67786BE-89F3-5F51-B2B2-E2D01F9AD3B8}"/>
          </ac:spMkLst>
        </pc:spChg>
        <pc:picChg chg="add mod">
          <ac:chgData name="Schroeder, Joanna (js2mr)" userId="S::js2mr@virginia.edu::37185e52-d383-4667-9259-a6e2f2b5aa5b" providerId="AD" clId="Web-{96CE962E-3DBC-5B70-93EF-D74504DE0822}" dt="2023-05-24T14:08:35.838" v="379" actId="1076"/>
          <ac:picMkLst>
            <pc:docMk/>
            <pc:sldMk cId="3534625155" sldId="258"/>
            <ac:picMk id="2" creationId="{AEBE4F89-321E-84AD-6327-33AF06FCB8B5}"/>
          </ac:picMkLst>
        </pc:picChg>
      </pc:sldChg>
      <pc:sldChg chg="delSp">
        <pc:chgData name="Schroeder, Joanna (js2mr)" userId="S::js2mr@virginia.edu::37185e52-d383-4667-9259-a6e2f2b5aa5b" providerId="AD" clId="Web-{96CE962E-3DBC-5B70-93EF-D74504DE0822}" dt="2023-05-24T13:43:46.733" v="179"/>
        <pc:sldMkLst>
          <pc:docMk/>
          <pc:sldMk cId="3893697191" sldId="260"/>
        </pc:sldMkLst>
        <pc:spChg chg="del">
          <ac:chgData name="Schroeder, Joanna (js2mr)" userId="S::js2mr@virginia.edu::37185e52-d383-4667-9259-a6e2f2b5aa5b" providerId="AD" clId="Web-{96CE962E-3DBC-5B70-93EF-D74504DE0822}" dt="2023-05-24T13:43:46.733" v="179"/>
          <ac:spMkLst>
            <pc:docMk/>
            <pc:sldMk cId="3893697191" sldId="260"/>
            <ac:spMk id="17" creationId="{E65C863D-75A3-C4BD-A0A1-9A8053C34672}"/>
          </ac:spMkLst>
        </pc:spChg>
      </pc:sldChg>
    </pc:docChg>
  </pc:docChgLst>
  <pc:docChgLst>
    <pc:chgData name="Schroeder, Joanna (js2mr)" userId="S::js2mr@virginia.edu::37185e52-d383-4667-9259-a6e2f2b5aa5b" providerId="AD" clId="Web-{89DAC531-4188-D7E4-6DC2-9A98ECC246A7}"/>
    <pc:docChg chg="modSld">
      <pc:chgData name="Schroeder, Joanna (js2mr)" userId="S::js2mr@virginia.edu::37185e52-d383-4667-9259-a6e2f2b5aa5b" providerId="AD" clId="Web-{89DAC531-4188-D7E4-6DC2-9A98ECC246A7}" dt="2023-05-30T18:51:52.967" v="36" actId="20577"/>
      <pc:docMkLst>
        <pc:docMk/>
      </pc:docMkLst>
      <pc:sldChg chg="modSp">
        <pc:chgData name="Schroeder, Joanna (js2mr)" userId="S::js2mr@virginia.edu::37185e52-d383-4667-9259-a6e2f2b5aa5b" providerId="AD" clId="Web-{89DAC531-4188-D7E4-6DC2-9A98ECC246A7}" dt="2023-05-30T18:50:17.245" v="0" actId="1076"/>
        <pc:sldMkLst>
          <pc:docMk/>
          <pc:sldMk cId="109857222" sldId="256"/>
        </pc:sldMkLst>
        <pc:picChg chg="mod">
          <ac:chgData name="Schroeder, Joanna (js2mr)" userId="S::js2mr@virginia.edu::37185e52-d383-4667-9259-a6e2f2b5aa5b" providerId="AD" clId="Web-{89DAC531-4188-D7E4-6DC2-9A98ECC246A7}" dt="2023-05-30T18:50:17.245" v="0" actId="1076"/>
          <ac:picMkLst>
            <pc:docMk/>
            <pc:sldMk cId="109857222" sldId="256"/>
            <ac:picMk id="4" creationId="{6CF93766-3232-FA7A-D2C0-756ACC8108E0}"/>
          </ac:picMkLst>
        </pc:picChg>
      </pc:sldChg>
      <pc:sldChg chg="modSp">
        <pc:chgData name="Schroeder, Joanna (js2mr)" userId="S::js2mr@virginia.edu::37185e52-d383-4667-9259-a6e2f2b5aa5b" providerId="AD" clId="Web-{89DAC531-4188-D7E4-6DC2-9A98ECC246A7}" dt="2023-05-30T18:51:52.967" v="36" actId="20577"/>
        <pc:sldMkLst>
          <pc:docMk/>
          <pc:sldMk cId="1167041891" sldId="257"/>
        </pc:sldMkLst>
        <pc:spChg chg="mod">
          <ac:chgData name="Schroeder, Joanna (js2mr)" userId="S::js2mr@virginia.edu::37185e52-d383-4667-9259-a6e2f2b5aa5b" providerId="AD" clId="Web-{89DAC531-4188-D7E4-6DC2-9A98ECC246A7}" dt="2023-05-30T18:51:52.967" v="36" actId="20577"/>
          <ac:spMkLst>
            <pc:docMk/>
            <pc:sldMk cId="1167041891" sldId="257"/>
            <ac:spMk id="3" creationId="{1DCAE770-7EB9-EF00-B992-349E84380CBC}"/>
          </ac:spMkLst>
        </pc:spChg>
      </pc:sldChg>
    </pc:docChg>
  </pc:docChgLst>
  <pc:docChgLst>
    <pc:chgData name="Schroeder, Joanna (js2mr)" userId="S::js2mr@virginia.edu::37185e52-d383-4667-9259-a6e2f2b5aa5b" providerId="AD" clId="Web-{52D4721D-81BC-EF53-0745-500D380A4101}"/>
    <pc:docChg chg="modSld">
      <pc:chgData name="Schroeder, Joanna (js2mr)" userId="S::js2mr@virginia.edu::37185e52-d383-4667-9259-a6e2f2b5aa5b" providerId="AD" clId="Web-{52D4721D-81BC-EF53-0745-500D380A4101}" dt="2023-05-31T15:09:52.064" v="7" actId="1076"/>
      <pc:docMkLst>
        <pc:docMk/>
      </pc:docMkLst>
      <pc:sldChg chg="addSp modSp">
        <pc:chgData name="Schroeder, Joanna (js2mr)" userId="S::js2mr@virginia.edu::37185e52-d383-4667-9259-a6e2f2b5aa5b" providerId="AD" clId="Web-{52D4721D-81BC-EF53-0745-500D380A4101}" dt="2023-05-31T15:09:52.064" v="7" actId="1076"/>
        <pc:sldMkLst>
          <pc:docMk/>
          <pc:sldMk cId="3893697191" sldId="260"/>
        </pc:sldMkLst>
        <pc:spChg chg="add mod">
          <ac:chgData name="Schroeder, Joanna (js2mr)" userId="S::js2mr@virginia.edu::37185e52-d383-4667-9259-a6e2f2b5aa5b" providerId="AD" clId="Web-{52D4721D-81BC-EF53-0745-500D380A4101}" dt="2023-05-31T15:09:42.018" v="5" actId="20577"/>
          <ac:spMkLst>
            <pc:docMk/>
            <pc:sldMk cId="3893697191" sldId="260"/>
            <ac:spMk id="4" creationId="{1DF87025-3CA8-4850-F001-52E81DE562F0}"/>
          </ac:spMkLst>
        </pc:spChg>
        <pc:spChg chg="add mod">
          <ac:chgData name="Schroeder, Joanna (js2mr)" userId="S::js2mr@virginia.edu::37185e52-d383-4667-9259-a6e2f2b5aa5b" providerId="AD" clId="Web-{52D4721D-81BC-EF53-0745-500D380A4101}" dt="2023-05-31T15:09:52.064" v="7" actId="1076"/>
          <ac:spMkLst>
            <pc:docMk/>
            <pc:sldMk cId="3893697191" sldId="260"/>
            <ac:spMk id="5" creationId="{4FB9A875-2C0B-3C45-E000-B368C039F6B2}"/>
          </ac:spMkLst>
        </pc:spChg>
      </pc:sldChg>
    </pc:docChg>
  </pc:docChgLst>
  <pc:docChgLst>
    <pc:chgData name="Schroeder, Joanna (js2mr)" userId="S::js2mr@virginia.edu::37185e52-d383-4667-9259-a6e2f2b5aa5b" providerId="AD" clId="Web-{FE315CBE-1C3B-1800-B02B-747A9F410BC7}"/>
    <pc:docChg chg="modSld">
      <pc:chgData name="Schroeder, Joanna (js2mr)" userId="S::js2mr@virginia.edu::37185e52-d383-4667-9259-a6e2f2b5aa5b" providerId="AD" clId="Web-{FE315CBE-1C3B-1800-B02B-747A9F410BC7}" dt="2023-05-31T15:16:22.650" v="28" actId="20577"/>
      <pc:docMkLst>
        <pc:docMk/>
      </pc:docMkLst>
      <pc:sldChg chg="modSp">
        <pc:chgData name="Schroeder, Joanna (js2mr)" userId="S::js2mr@virginia.edu::37185e52-d383-4667-9259-a6e2f2b5aa5b" providerId="AD" clId="Web-{FE315CBE-1C3B-1800-B02B-747A9F410BC7}" dt="2023-05-31T15:16:22.650" v="28" actId="20577"/>
        <pc:sldMkLst>
          <pc:docMk/>
          <pc:sldMk cId="3534625155" sldId="258"/>
        </pc:sldMkLst>
        <pc:spChg chg="mod">
          <ac:chgData name="Schroeder, Joanna (js2mr)" userId="S::js2mr@virginia.edu::37185e52-d383-4667-9259-a6e2f2b5aa5b" providerId="AD" clId="Web-{FE315CBE-1C3B-1800-B02B-747A9F410BC7}" dt="2023-05-31T15:16:22.650" v="28" actId="20577"/>
          <ac:spMkLst>
            <pc:docMk/>
            <pc:sldMk cId="3534625155" sldId="258"/>
            <ac:spMk id="3" creationId="{1A0AF86D-699E-A3CC-B0AA-8C318FD7E8BE}"/>
          </ac:spMkLst>
        </pc:spChg>
      </pc:sldChg>
    </pc:docChg>
  </pc:docChgLst>
  <pc:docChgLst>
    <pc:chgData name="Schroeder, Joanna (js2mr)" userId="S::js2mr@virginia.edu::37185e52-d383-4667-9259-a6e2f2b5aa5b" providerId="AD" clId="Web-{71476EC3-3664-4A66-A6D5-790CA05A67F0}"/>
    <pc:docChg chg="addSld delSld modSld addMainMaster">
      <pc:chgData name="Schroeder, Joanna (js2mr)" userId="S::js2mr@virginia.edu::37185e52-d383-4667-9259-a6e2f2b5aa5b" providerId="AD" clId="Web-{71476EC3-3664-4A66-A6D5-790CA05A67F0}" dt="2023-05-23T21:13:19.655" v="132" actId="20577"/>
      <pc:docMkLst>
        <pc:docMk/>
      </pc:docMkLst>
      <pc:sldChg chg="modSp">
        <pc:chgData name="Schroeder, Joanna (js2mr)" userId="S::js2mr@virginia.edu::37185e52-d383-4667-9259-a6e2f2b5aa5b" providerId="AD" clId="Web-{71476EC3-3664-4A66-A6D5-790CA05A67F0}" dt="2023-05-23T20:57:07.785" v="2" actId="20577"/>
        <pc:sldMkLst>
          <pc:docMk/>
          <pc:sldMk cId="109857222" sldId="256"/>
        </pc:sldMkLst>
        <pc:spChg chg="mod">
          <ac:chgData name="Schroeder, Joanna (js2mr)" userId="S::js2mr@virginia.edu::37185e52-d383-4667-9259-a6e2f2b5aa5b" providerId="AD" clId="Web-{71476EC3-3664-4A66-A6D5-790CA05A67F0}" dt="2023-05-23T20:57:07.785" v="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Schroeder, Joanna (js2mr)" userId="S::js2mr@virginia.edu::37185e52-d383-4667-9259-a6e2f2b5aa5b" providerId="AD" clId="Web-{71476EC3-3664-4A66-A6D5-790CA05A67F0}" dt="2023-05-23T21:10:57.933" v="52" actId="1076"/>
        <pc:sldMkLst>
          <pc:docMk/>
          <pc:sldMk cId="1167041891" sldId="257"/>
        </pc:sldMkLst>
        <pc:spChg chg="del mod">
          <ac:chgData name="Schroeder, Joanna (js2mr)" userId="S::js2mr@virginia.edu::37185e52-d383-4667-9259-a6e2f2b5aa5b" providerId="AD" clId="Web-{71476EC3-3664-4A66-A6D5-790CA05A67F0}" dt="2023-05-23T21:08:05.511" v="31"/>
          <ac:spMkLst>
            <pc:docMk/>
            <pc:sldMk cId="1167041891" sldId="257"/>
            <ac:spMk id="2" creationId="{7A5758A6-5BDC-C195-7D7F-3B144EB66BA5}"/>
          </ac:spMkLst>
        </pc:spChg>
        <pc:spChg chg="mod">
          <ac:chgData name="Schroeder, Joanna (js2mr)" userId="S::js2mr@virginia.edu::37185e52-d383-4667-9259-a6e2f2b5aa5b" providerId="AD" clId="Web-{71476EC3-3664-4A66-A6D5-790CA05A67F0}" dt="2023-05-23T21:10:57.933" v="52" actId="1076"/>
          <ac:spMkLst>
            <pc:docMk/>
            <pc:sldMk cId="1167041891" sldId="257"/>
            <ac:spMk id="3" creationId="{1DCAE770-7EB9-EF00-B992-349E84380CBC}"/>
          </ac:spMkLst>
        </pc:spChg>
        <pc:spChg chg="add del mod">
          <ac:chgData name="Schroeder, Joanna (js2mr)" userId="S::js2mr@virginia.edu::37185e52-d383-4667-9259-a6e2f2b5aa5b" providerId="AD" clId="Web-{71476EC3-3664-4A66-A6D5-790CA05A67F0}" dt="2023-05-23T21:08:14.959" v="35"/>
          <ac:spMkLst>
            <pc:docMk/>
            <pc:sldMk cId="1167041891" sldId="257"/>
            <ac:spMk id="5" creationId="{CF6C40B8-6A0B-2170-6E6D-3839B3360BB1}"/>
          </ac:spMkLst>
        </pc:spChg>
        <pc:spChg chg="add mod">
          <ac:chgData name="Schroeder, Joanna (js2mr)" userId="S::js2mr@virginia.edu::37185e52-d383-4667-9259-a6e2f2b5aa5b" providerId="AD" clId="Web-{71476EC3-3664-4A66-A6D5-790CA05A67F0}" dt="2023-05-23T21:08:23.007" v="43" actId="20577"/>
          <ac:spMkLst>
            <pc:docMk/>
            <pc:sldMk cId="1167041891" sldId="257"/>
            <ac:spMk id="7" creationId="{6ADD068D-63C5-5E94-3F78-86B7CAE4327D}"/>
          </ac:spMkLst>
        </pc:spChg>
        <pc:spChg chg="add del">
          <ac:chgData name="Schroeder, Joanna (js2mr)" userId="S::js2mr@virginia.edu::37185e52-d383-4667-9259-a6e2f2b5aa5b" providerId="AD" clId="Web-{71476EC3-3664-4A66-A6D5-790CA05A67F0}" dt="2023-05-23T21:08:09.631" v="34"/>
          <ac:spMkLst>
            <pc:docMk/>
            <pc:sldMk cId="1167041891" sldId="257"/>
            <ac:spMk id="9" creationId="{3BB0DAAA-D120-D34F-EE3A-B4D08A0A891E}"/>
          </ac:spMkLst>
        </pc:spChg>
      </pc:sldChg>
      <pc:sldChg chg="addSp delSp modSp new">
        <pc:chgData name="Schroeder, Joanna (js2mr)" userId="S::js2mr@virginia.edu::37185e52-d383-4667-9259-a6e2f2b5aa5b" providerId="AD" clId="Web-{71476EC3-3664-4A66-A6D5-790CA05A67F0}" dt="2023-05-23T21:13:19.655" v="132" actId="20577"/>
        <pc:sldMkLst>
          <pc:docMk/>
          <pc:sldMk cId="3534625155" sldId="258"/>
        </pc:sldMkLst>
        <pc:spChg chg="del mod">
          <ac:chgData name="Schroeder, Joanna (js2mr)" userId="S::js2mr@virginia.edu::37185e52-d383-4667-9259-a6e2f2b5aa5b" providerId="AD" clId="Web-{71476EC3-3664-4A66-A6D5-790CA05A67F0}" dt="2023-05-23T21:08:30.413" v="45"/>
          <ac:spMkLst>
            <pc:docMk/>
            <pc:sldMk cId="3534625155" sldId="258"/>
            <ac:spMk id="2" creationId="{6FEB1B58-0755-0C57-9579-86D2F5026CBB}"/>
          </ac:spMkLst>
        </pc:spChg>
        <pc:spChg chg="mod">
          <ac:chgData name="Schroeder, Joanna (js2mr)" userId="S::js2mr@virginia.edu::37185e52-d383-4667-9259-a6e2f2b5aa5b" providerId="AD" clId="Web-{71476EC3-3664-4A66-A6D5-790CA05A67F0}" dt="2023-05-23T21:13:19.655" v="132" actId="20577"/>
          <ac:spMkLst>
            <pc:docMk/>
            <pc:sldMk cId="3534625155" sldId="258"/>
            <ac:spMk id="3" creationId="{1A0AF86D-699E-A3CC-B0AA-8C318FD7E8BE}"/>
          </ac:spMkLst>
        </pc:spChg>
        <pc:spChg chg="add del mod">
          <ac:chgData name="Schroeder, Joanna (js2mr)" userId="S::js2mr@virginia.edu::37185e52-d383-4667-9259-a6e2f2b5aa5b" providerId="AD" clId="Web-{71476EC3-3664-4A66-A6D5-790CA05A67F0}" dt="2023-05-23T21:08:32.897" v="47"/>
          <ac:spMkLst>
            <pc:docMk/>
            <pc:sldMk cId="3534625155" sldId="258"/>
            <ac:spMk id="5" creationId="{3B567A88-FF88-4BB5-519A-A29CAC458AFB}"/>
          </ac:spMkLst>
        </pc:spChg>
        <pc:spChg chg="add mod">
          <ac:chgData name="Schroeder, Joanna (js2mr)" userId="S::js2mr@virginia.edu::37185e52-d383-4667-9259-a6e2f2b5aa5b" providerId="AD" clId="Web-{71476EC3-3664-4A66-A6D5-790CA05A67F0}" dt="2023-05-23T21:09:27.540" v="51" actId="20577"/>
          <ac:spMkLst>
            <pc:docMk/>
            <pc:sldMk cId="3534625155" sldId="258"/>
            <ac:spMk id="7" creationId="{D67786BE-89F3-5F51-B2B2-E2D01F9AD3B8}"/>
          </ac:spMkLst>
        </pc:spChg>
      </pc:sldChg>
      <pc:sldChg chg="modSp add del replId">
        <pc:chgData name="Schroeder, Joanna (js2mr)" userId="S::js2mr@virginia.edu::37185e52-d383-4667-9259-a6e2f2b5aa5b" providerId="AD" clId="Web-{71476EC3-3664-4A66-A6D5-790CA05A67F0}" dt="2023-05-23T21:03:51.640" v="30"/>
        <pc:sldMkLst>
          <pc:docMk/>
          <pc:sldMk cId="773491959" sldId="259"/>
        </pc:sldMkLst>
        <pc:spChg chg="mod">
          <ac:chgData name="Schroeder, Joanna (js2mr)" userId="S::js2mr@virginia.edu::37185e52-d383-4667-9259-a6e2f2b5aa5b" providerId="AD" clId="Web-{71476EC3-3664-4A66-A6D5-790CA05A67F0}" dt="2023-05-23T21:01:43.824" v="28" actId="20577"/>
          <ac:spMkLst>
            <pc:docMk/>
            <pc:sldMk cId="773491959" sldId="259"/>
            <ac:spMk id="2" creationId="{6FEB1B58-0755-0C57-9579-86D2F5026CBB}"/>
          </ac:spMkLst>
        </pc:spChg>
      </pc:sldChg>
      <pc:sldChg chg="new del">
        <pc:chgData name="Schroeder, Joanna (js2mr)" userId="S::js2mr@virginia.edu::37185e52-d383-4667-9259-a6e2f2b5aa5b" providerId="AD" clId="Web-{71476EC3-3664-4A66-A6D5-790CA05A67F0}" dt="2023-05-23T20:58:51.303" v="16"/>
        <pc:sldMkLst>
          <pc:docMk/>
          <pc:sldMk cId="843634337" sldId="259"/>
        </pc:sldMkLst>
      </pc:sldChg>
      <pc:sldChg chg="modSp add">
        <pc:chgData name="Schroeder, Joanna (js2mr)" userId="S::js2mr@virginia.edu::37185e52-d383-4667-9259-a6e2f2b5aa5b" providerId="AD" clId="Web-{71476EC3-3664-4A66-A6D5-790CA05A67F0}" dt="2023-05-23T21:08:25.413" v="44" actId="20577"/>
        <pc:sldMkLst>
          <pc:docMk/>
          <pc:sldMk cId="3893697191" sldId="260"/>
        </pc:sldMkLst>
        <pc:spChg chg="mod">
          <ac:chgData name="Schroeder, Joanna (js2mr)" userId="S::js2mr@virginia.edu::37185e52-d383-4667-9259-a6e2f2b5aa5b" providerId="AD" clId="Web-{71476EC3-3664-4A66-A6D5-790CA05A67F0}" dt="2023-05-23T21:08:25.413" v="44" actId="20577"/>
          <ac:spMkLst>
            <pc:docMk/>
            <pc:sldMk cId="3893697191" sldId="260"/>
            <ac:spMk id="7" creationId="{5246DD41-7017-549D-1EDF-7FF51D9270B1}"/>
          </ac:spMkLst>
        </pc:spChg>
      </pc:sldChg>
      <pc:sldMasterChg chg="add addSldLayout">
        <pc:chgData name="Schroeder, Joanna (js2mr)" userId="S::js2mr@virginia.edu::37185e52-d383-4667-9259-a6e2f2b5aa5b" providerId="AD" clId="Web-{71476EC3-3664-4A66-A6D5-790CA05A67F0}" dt="2023-05-23T21:03:43.296" v="29"/>
        <pc:sldMasterMkLst>
          <pc:docMk/>
          <pc:sldMasterMk cId="3253108011" sldId="2147483913"/>
        </pc:sldMasterMkLst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1034848009" sldId="2147483914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2045916994" sldId="2147483915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643476206" sldId="2147483916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507848733" sldId="2147483917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3315518518" sldId="2147483918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2775703098" sldId="2147483919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2089592479" sldId="2147483920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153167067" sldId="2147483921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1450471843" sldId="2147483922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1776565569" sldId="2147483923"/>
          </pc:sldLayoutMkLst>
        </pc:sldLayoutChg>
        <pc:sldLayoutChg chg="add">
          <pc:chgData name="Schroeder, Joanna (js2mr)" userId="S::js2mr@virginia.edu::37185e52-d383-4667-9259-a6e2f2b5aa5b" providerId="AD" clId="Web-{71476EC3-3664-4A66-A6D5-790CA05A67F0}" dt="2023-05-23T21:03:43.296" v="29"/>
          <pc:sldLayoutMkLst>
            <pc:docMk/>
            <pc:sldMasterMk cId="3253108011" sldId="2147483913"/>
            <pc:sldLayoutMk cId="2382923055" sldId="2147483924"/>
          </pc:sldLayoutMkLst>
        </pc:sldLayoutChg>
      </pc:sldMasterChg>
    </pc:docChg>
  </pc:docChgLst>
  <pc:docChgLst>
    <pc:chgData name="Thurston, Joel (jt9sz)" userId="S::jt9sz@virginia.edu::0b817237-2e4a-4a07-ab95-9daea5bb5909" providerId="AD" clId="Web-{E148E481-74D7-436F-A94D-F3E1FC413786}"/>
    <pc:docChg chg="modSld">
      <pc:chgData name="Thurston, Joel (jt9sz)" userId="S::jt9sz@virginia.edu::0b817237-2e4a-4a07-ab95-9daea5bb5909" providerId="AD" clId="Web-{E148E481-74D7-436F-A94D-F3E1FC413786}" dt="2023-05-30T21:41:14.530" v="37" actId="20577"/>
      <pc:docMkLst>
        <pc:docMk/>
      </pc:docMkLst>
      <pc:sldChg chg="addSp delSp modSp">
        <pc:chgData name="Thurston, Joel (jt9sz)" userId="S::jt9sz@virginia.edu::0b817237-2e4a-4a07-ab95-9daea5bb5909" providerId="AD" clId="Web-{E148E481-74D7-436F-A94D-F3E1FC413786}" dt="2023-05-30T21:41:14.530" v="37" actId="20577"/>
        <pc:sldMkLst>
          <pc:docMk/>
          <pc:sldMk cId="3893697191" sldId="260"/>
        </pc:sldMkLst>
        <pc:spChg chg="mod">
          <ac:chgData name="Thurston, Joel (jt9sz)" userId="S::jt9sz@virginia.edu::0b817237-2e4a-4a07-ab95-9daea5bb5909" providerId="AD" clId="Web-{E148E481-74D7-436F-A94D-F3E1FC413786}" dt="2023-05-30T21:41:14.530" v="37" actId="20577"/>
          <ac:spMkLst>
            <pc:docMk/>
            <pc:sldMk cId="3893697191" sldId="260"/>
            <ac:spMk id="7" creationId="{5246DD41-7017-549D-1EDF-7FF51D9270B1}"/>
          </ac:spMkLst>
        </pc:spChg>
        <pc:grpChg chg="del mod">
          <ac:chgData name="Thurston, Joel (jt9sz)" userId="S::jt9sz@virginia.edu::0b817237-2e4a-4a07-ab95-9daea5bb5909" providerId="AD" clId="Web-{E148E481-74D7-436F-A94D-F3E1FC413786}" dt="2023-05-30T21:39:41.339" v="9"/>
          <ac:grpSpMkLst>
            <pc:docMk/>
            <pc:sldMk cId="3893697191" sldId="260"/>
            <ac:grpSpMk id="14" creationId="{A8BE1ED9-E1B7-15E7-7388-FC54EBC338A2}"/>
          </ac:grpSpMkLst>
        </pc:grpChg>
        <pc:picChg chg="add mod ord">
          <ac:chgData name="Thurston, Joel (jt9sz)" userId="S::jt9sz@virginia.edu::0b817237-2e4a-4a07-ab95-9daea5bb5909" providerId="AD" clId="Web-{E148E481-74D7-436F-A94D-F3E1FC413786}" dt="2023-05-30T21:40:55.732" v="31" actId="1076"/>
          <ac:picMkLst>
            <pc:docMk/>
            <pc:sldMk cId="3893697191" sldId="260"/>
            <ac:picMk id="2" creationId="{3963D558-1758-435D-5890-6F8A032B6DF9}"/>
          </ac:picMkLst>
        </pc:picChg>
        <pc:picChg chg="mod topLvl">
          <ac:chgData name="Thurston, Joel (jt9sz)" userId="S::jt9sz@virginia.edu::0b817237-2e4a-4a07-ab95-9daea5bb5909" providerId="AD" clId="Web-{E148E481-74D7-436F-A94D-F3E1FC413786}" dt="2023-05-30T21:41:07.545" v="35" actId="1076"/>
          <ac:picMkLst>
            <pc:docMk/>
            <pc:sldMk cId="3893697191" sldId="260"/>
            <ac:picMk id="3" creationId="{9C2BEA4A-0857-A0F1-8A78-9C0938927E1D}"/>
          </ac:picMkLst>
        </pc:picChg>
        <pc:picChg chg="mod topLvl">
          <ac:chgData name="Thurston, Joel (jt9sz)" userId="S::jt9sz@virginia.edu::0b817237-2e4a-4a07-ab95-9daea5bb5909" providerId="AD" clId="Web-{E148E481-74D7-436F-A94D-F3E1FC413786}" dt="2023-05-30T21:41:07.529" v="34" actId="1076"/>
          <ac:picMkLst>
            <pc:docMk/>
            <pc:sldMk cId="3893697191" sldId="260"/>
            <ac:picMk id="9" creationId="{94727D8C-72D2-9D57-09B6-D4889A602146}"/>
          </ac:picMkLst>
        </pc:picChg>
        <pc:picChg chg="topLvl">
          <ac:chgData name="Thurston, Joel (jt9sz)" userId="S::jt9sz@virginia.edu::0b817237-2e4a-4a07-ab95-9daea5bb5909" providerId="AD" clId="Web-{E148E481-74D7-436F-A94D-F3E1FC413786}" dt="2023-05-30T21:39:41.339" v="9"/>
          <ac:picMkLst>
            <pc:docMk/>
            <pc:sldMk cId="3893697191" sldId="260"/>
            <ac:picMk id="11" creationId="{33CBF629-4746-D5B3-51FC-233073CC924C}"/>
          </ac:picMkLst>
        </pc:picChg>
        <pc:picChg chg="topLvl">
          <ac:chgData name="Thurston, Joel (jt9sz)" userId="S::jt9sz@virginia.edu::0b817237-2e4a-4a07-ab95-9daea5bb5909" providerId="AD" clId="Web-{E148E481-74D7-436F-A94D-F3E1FC413786}" dt="2023-05-30T21:39:41.339" v="9"/>
          <ac:picMkLst>
            <pc:docMk/>
            <pc:sldMk cId="3893697191" sldId="260"/>
            <ac:picMk id="13" creationId="{0A9209B6-7DC1-9ABA-2F40-EC18AEF2F02C}"/>
          </ac:picMkLst>
        </pc:picChg>
        <pc:picChg chg="mod">
          <ac:chgData name="Thurston, Joel (jt9sz)" userId="S::jt9sz@virginia.edu::0b817237-2e4a-4a07-ab95-9daea5bb5909" providerId="AD" clId="Web-{E148E481-74D7-436F-A94D-F3E1FC413786}" dt="2023-05-30T21:39:12.197" v="6" actId="1076"/>
          <ac:picMkLst>
            <pc:docMk/>
            <pc:sldMk cId="3893697191" sldId="260"/>
            <ac:picMk id="16" creationId="{5FF5D7D9-DEDF-4A44-8F50-BBD10D95E8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D66FA-581D-4037-BE22-B8C3C8583DA8}" type="datetimeFigureOut"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01A7C-D897-42C9-B711-520E096E42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0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3242-D605-4AD7-A8B7-AFBE45248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E75C4-A42F-4A3B-8D6A-EB1259297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99C7-2A4E-4C36-97C7-37AD055C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9362-167D-4FB2-9C51-F2E2DE48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8C95-ECDD-4CF0-9AF8-2E84F69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8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4D3-7149-4CA2-9AF2-A7F898B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636C-F086-4AA9-AAD3-AC968D76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424B9-B4E2-4FFF-BBAB-64F8C217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4FDD-0FC9-4BE9-B040-910610AE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9ED1-1CB6-4736-80B5-A6F6666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6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FD2D-EE74-4B73-8BC8-A3C11079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B00B-3609-4518-8B54-4D7696007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95071-C9A0-4474-8F63-BC567AF8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881-D3BD-47CE-BF1B-25B7E4C9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50A5-8955-49A6-9A25-C7B10C8D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76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9F97-2CE4-4EB6-A49B-27046ECB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3854-4DB3-458A-9E8E-C806A2A9B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CF303-517D-4544-AC17-1BE022BDD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3A80C-F56E-4DCD-B793-98DAEA16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A35DC-09E6-489B-8618-4236094E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7D6E3-6719-4B3E-BD1D-5D6A3E56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8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B1CE-9B2D-464B-99F2-4297A49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10B2B-026B-48C6-BC6F-24C902F4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960F4-1693-4F4D-BBC2-E8BF72E30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347DA-9EE1-4471-A2E5-DB93B7C25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9FB9A-0238-4F5B-ADBA-690243CF0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3FE2C0-ED9A-413F-A3A8-C64994D6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29187-1ACB-4891-B243-D4CFB914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67E85-3297-4E76-B531-451A5A2C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18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197-FE66-480E-9CD8-89DFC2A8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B47F6-1F91-4374-8EA1-6C5B2956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1CC4-66EE-4442-B3D4-21131BA1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D22A6-F359-474B-8138-071FF0D3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3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09A01-B9E8-4D55-BE56-4EE64EFA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56F92-7B15-4F0B-B4B6-66F78BCD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ED348-E363-4BC1-9DE3-B3F74572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2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FB5C-C88E-4BF2-AECF-3BDB6AA1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AD31-E709-4E94-ACFA-5408DA2F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2B4A-9ACD-46AB-8B1B-AFC24F028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EAA4C-020D-4A00-BABB-64E80D43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38830-F9EF-43AC-93C7-1746B4D7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07F9A-D2E7-41F9-9076-CBA722D4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E179-AEAB-4B19-824F-A3DA1A79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297B0-226B-4581-94DB-941937B64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9D541-83A1-4FFE-9A3A-82378B04A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6C2F-56BC-4CFA-AD88-1589445D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3DA10-A69C-4D23-8CC1-D3F30494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7C444-0343-4902-BE56-62CE07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71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DBE8-01F1-4D63-B3D8-B9D21E38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0268E-2020-4303-AFD9-F5FCAFD2C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903A6-55E4-4D79-BE1F-616D5CAD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A554-7AFA-4179-AD4C-D671CAEE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4DDFC-67C8-4097-BA99-BBEF30B7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5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4B4E5-3AAD-46D2-91E6-8C0B29131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96703-D9CF-4D94-9501-BE932BD73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B0600-E385-4871-8886-0D49E091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EBACC-5802-49BE-B065-133BAC8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0BA2C-45DF-4DC5-BBC8-7EE2ECF1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B99C93-5AC5-41E5-ACA5-CA20E8999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89639" b="433"/>
          <a:stretch/>
        </p:blipFill>
        <p:spPr>
          <a:xfrm>
            <a:off x="0" y="6177147"/>
            <a:ext cx="12192000" cy="68085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3D02A-E2A5-4694-9682-46185B84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A5A3F-620C-4CC6-AEDF-EA36A6C1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47C2-3136-4747-9988-9CFECB560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2E1C9-B0B0-4253-B74C-C2DB93C1ADF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4462-6749-43AC-8548-2409A7678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0CD4-C32D-49C3-8464-3FCD91DEB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34527"/>
            <a:ext cx="7456264" cy="83841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ITC Franklin Gothic Std Book"/>
                <a:ea typeface="+mj-lt"/>
                <a:cs typeface="+mj-lt"/>
              </a:rPr>
              <a:t>Exploring Documents </a:t>
            </a:r>
            <a:br>
              <a:rPr lang="en-US" sz="4800" b="1" dirty="0">
                <a:solidFill>
                  <a:schemeClr val="accent2"/>
                </a:solidFill>
                <a:latin typeface="ITC Franklin Gothic Std Book"/>
                <a:ea typeface="+mj-lt"/>
                <a:cs typeface="+mj-lt"/>
              </a:rPr>
            </a:br>
            <a:r>
              <a:rPr lang="en-US" sz="4800" b="1" dirty="0">
                <a:solidFill>
                  <a:schemeClr val="accent2"/>
                </a:solidFill>
                <a:latin typeface="ITC Franklin Gothic Std Book"/>
                <a:ea typeface="+mj-lt"/>
                <a:cs typeface="+mj-lt"/>
              </a:rPr>
              <a:t>as Data</a:t>
            </a:r>
            <a:endParaRPr lang="en-US" dirty="0">
              <a:solidFill>
                <a:schemeClr val="accent2"/>
              </a:solidFill>
              <a:latin typeface="ITC Franklin Gothic Std Book"/>
              <a:ea typeface="Calibri Ligh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8" y="3570550"/>
            <a:ext cx="7456265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TC Franklin Gothic Std Book"/>
                <a:ea typeface="Calibri"/>
                <a:cs typeface="Calibri"/>
              </a:rPr>
              <a:t>Army Research Institute (ARI) Sponsored Project</a:t>
            </a:r>
          </a:p>
          <a:p>
            <a:r>
              <a:rPr lang="en-US" dirty="0">
                <a:latin typeface="ITC Franklin Gothic Std Book"/>
                <a:ea typeface="Calibri"/>
                <a:cs typeface="Calibri"/>
              </a:rPr>
              <a:t>DSPG Summer 2023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A picture containing text, person, dressed&#10;&#10;Description automatically generated">
            <a:extLst>
              <a:ext uri="{FF2B5EF4-FFF2-40B4-BE49-F238E27FC236}">
                <a16:creationId xmlns:a16="http://schemas.microsoft.com/office/drawing/2014/main" id="{6CF93766-3232-FA7A-D2C0-756ACC81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207" y="7476"/>
            <a:ext cx="4728692" cy="68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57E4B91-DE10-1EF5-9AA9-2AE75D9A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540" y="5425426"/>
            <a:ext cx="2743200" cy="14356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770-7EB9-EF00-B992-349E84380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3073" y="917607"/>
            <a:ext cx="9149039" cy="47434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Part 1. Exploring Methods to Extract Data From Documents</a:t>
            </a:r>
          </a:p>
          <a:p>
            <a:pPr lvl="1"/>
            <a:r>
              <a:rPr lang="en-US" dirty="0">
                <a:ea typeface="+mn-lt"/>
                <a:cs typeface="+mn-lt"/>
              </a:rPr>
              <a:t>Goal 1: Build and analyze a dataset of key developmental positions and broadening assignments to inform models of Soldier career progression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Part 2. Exploring Approaches to Modeling Text Data</a:t>
            </a:r>
          </a:p>
          <a:p>
            <a:pPr lvl="1"/>
            <a:r>
              <a:rPr lang="en-US" dirty="0">
                <a:ea typeface="Verdana"/>
              </a:rPr>
              <a:t>Goal 2: Compare the output of modeling strategies of performance-related Army administrative documents</a:t>
            </a:r>
          </a:p>
          <a:p>
            <a:pPr lvl="2"/>
            <a:r>
              <a:rPr lang="en-US" sz="2400" dirty="0">
                <a:ea typeface="Verdana"/>
              </a:rPr>
              <a:t>e.g., where is there convergence/divergence in the identification of performance-related behaviors and their connections to psychosocial traits?</a:t>
            </a:r>
          </a:p>
          <a:p>
            <a:pPr lvl="1"/>
            <a:r>
              <a:rPr lang="en-US" dirty="0">
                <a:ea typeface="Verdana"/>
              </a:rPr>
              <a:t>Goal 3: Contribute our knowledge of large language models to open-source repositories</a:t>
            </a:r>
          </a:p>
          <a:p>
            <a:pPr lvl="1"/>
            <a:endParaRPr lang="en-US" sz="2000" dirty="0">
              <a:latin typeface="ITC Franklin Gothic Std Book"/>
              <a:ea typeface="Verdana"/>
            </a:endParaRPr>
          </a:p>
          <a:p>
            <a:endParaRPr lang="en-US" sz="2400" dirty="0">
              <a:latin typeface="ITC Franklin Gothic Std Book"/>
              <a:ea typeface="Calibri"/>
              <a:cs typeface="Calibri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ADD068D-63C5-5E94-3F78-86B7CAE4327D}"/>
              </a:ext>
            </a:extLst>
          </p:cNvPr>
          <p:cNvSpPr txBox="1">
            <a:spLocks/>
          </p:cNvSpPr>
          <p:nvPr/>
        </p:nvSpPr>
        <p:spPr>
          <a:xfrm>
            <a:off x="3161355" y="244475"/>
            <a:ext cx="9030645" cy="50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rgbClr val="DE6201"/>
                </a:solidFill>
                <a:latin typeface="ITC Franklin Gothic Std Book"/>
              </a:rPr>
              <a:t>Project Description</a:t>
            </a:r>
            <a:endParaRPr lang="en-US" dirty="0"/>
          </a:p>
        </p:txBody>
      </p:sp>
      <p:pic>
        <p:nvPicPr>
          <p:cNvPr id="2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1F3259E5-E4F5-D252-1CBD-B674BD67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9" y="200704"/>
            <a:ext cx="2942282" cy="48956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B0EE5D1E-93E2-3A9D-A584-D3F57F983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80" y="5245266"/>
            <a:ext cx="2743200" cy="1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AF86D-699E-A3CC-B0AA-8C318FD7E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037"/>
            <a:ext cx="10515600" cy="4979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sz="2400" dirty="0">
                <a:latin typeface="ITC Franklin Gothic Std Book"/>
                <a:cs typeface="Calibri"/>
              </a:rPr>
              <a:t>Multiple methods to extract data from documents </a:t>
            </a:r>
          </a:p>
          <a:p>
            <a:pPr marL="914400" lvl="1" indent="-457200"/>
            <a:r>
              <a:rPr lang="en-US" dirty="0">
                <a:latin typeface="ITC Franklin Gothic Std Book"/>
                <a:cs typeface="Calibri"/>
              </a:rPr>
              <a:t>e.g. manual extraction, optical character recognition (OCR)</a:t>
            </a:r>
          </a:p>
          <a:p>
            <a:pPr marL="457200" indent="-457200"/>
            <a:r>
              <a:rPr lang="en-US" sz="2400" dirty="0">
                <a:latin typeface="ITC Franklin Gothic Std Book"/>
                <a:cs typeface="Calibri"/>
              </a:rPr>
              <a:t>Multiple methods to analyze text data </a:t>
            </a:r>
          </a:p>
          <a:p>
            <a:pPr marL="914400" lvl="1" indent="-457200"/>
            <a:r>
              <a:rPr lang="en-US" dirty="0">
                <a:latin typeface="ITC Franklin Gothic Std Book"/>
                <a:cs typeface="Calibri"/>
              </a:rPr>
              <a:t>e.g. descriptive analysis, natural Descriptive and Natural language processing!)</a:t>
            </a:r>
          </a:p>
          <a:p>
            <a:pPr marL="457200" indent="-457200"/>
            <a:r>
              <a:rPr lang="en-US" sz="2400" dirty="0">
                <a:latin typeface="ITC Franklin Gothic Std Book"/>
                <a:cs typeface="Calibri"/>
              </a:rPr>
              <a:t>Machine learning and large language models </a:t>
            </a:r>
          </a:p>
          <a:p>
            <a:pPr marL="914400" lvl="1" indent="-457200"/>
            <a:r>
              <a:rPr lang="en-US" dirty="0">
                <a:latin typeface="ITC Franklin Gothic Std Book"/>
                <a:ea typeface="Calibri" panose="020F0502020204030204"/>
                <a:cs typeface="Calibri"/>
              </a:rPr>
              <a:t>e.g. Bidirectional Encoder Representations from Transformers (BERT), Generative pre-Trained Transformer (GPT-2) </a:t>
            </a:r>
          </a:p>
          <a:p>
            <a:pPr marL="457200" indent="-457200"/>
            <a:r>
              <a:rPr lang="en-US" sz="2400" dirty="0">
                <a:latin typeface="ITC Franklin Gothic Std Book"/>
                <a:cs typeface="Calibri"/>
              </a:rPr>
              <a:t>Best practices in documentation and description of machine learning products and models</a:t>
            </a:r>
          </a:p>
          <a:p>
            <a:pPr marL="914400" lvl="1" indent="-457200"/>
            <a:r>
              <a:rPr lang="en-US" dirty="0">
                <a:latin typeface="ITC Franklin Gothic Std Book"/>
                <a:cs typeface="Calibri"/>
              </a:rPr>
              <a:t>e.g. Contributing to dataset and model cards on Hugging Face, Explainable Artificial Intelligence</a:t>
            </a:r>
          </a:p>
          <a:p>
            <a:pPr marL="457200" indent="-457200"/>
            <a:endParaRPr lang="en-US" dirty="0">
              <a:latin typeface="ITC Franklin Gothic Std Book"/>
              <a:ea typeface="Calibri"/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67786BE-89F3-5F51-B2B2-E2D01F9AD3B8}"/>
              </a:ext>
            </a:extLst>
          </p:cNvPr>
          <p:cNvSpPr txBox="1">
            <a:spLocks/>
          </p:cNvSpPr>
          <p:nvPr/>
        </p:nvSpPr>
        <p:spPr>
          <a:xfrm>
            <a:off x="0" y="244475"/>
            <a:ext cx="12192000" cy="50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rgbClr val="DE6201"/>
                </a:solidFill>
                <a:latin typeface="ITC Franklin Gothic Std Book"/>
              </a:rPr>
              <a:t>You will learn...</a:t>
            </a:r>
            <a:endParaRPr lang="en-US" dirty="0"/>
          </a:p>
        </p:txBody>
      </p:sp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AEBE4F89-321E-84AD-6327-33AF06FC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04" y="5659696"/>
            <a:ext cx="4034191" cy="10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963D558-1758-435D-5890-6F8A032B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45" y="68251"/>
            <a:ext cx="3987478" cy="4503014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46DD41-7017-549D-1EDF-7FF51D9270B1}"/>
              </a:ext>
            </a:extLst>
          </p:cNvPr>
          <p:cNvSpPr txBox="1">
            <a:spLocks/>
          </p:cNvSpPr>
          <p:nvPr/>
        </p:nvSpPr>
        <p:spPr>
          <a:xfrm>
            <a:off x="0" y="244475"/>
            <a:ext cx="12192000" cy="50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rgbClr val="DE6201"/>
                </a:solidFill>
                <a:latin typeface="ITC Franklin Gothic Std Book"/>
              </a:rPr>
              <a:t>Team</a:t>
            </a:r>
            <a:endParaRPr lang="en-US" dirty="0"/>
          </a:p>
        </p:txBody>
      </p:sp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C2BEA4A-0857-A0F1-8A78-9C0938927E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90"/>
          <a:stretch/>
        </p:blipFill>
        <p:spPr>
          <a:xfrm>
            <a:off x="666570" y="1983598"/>
            <a:ext cx="2263964" cy="2604689"/>
          </a:xfrm>
          <a:prstGeom prst="rect">
            <a:avLst/>
          </a:prstGeom>
        </p:spPr>
      </p:pic>
      <p:pic>
        <p:nvPicPr>
          <p:cNvPr id="9" name="Picture 8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94727D8C-72D2-9D57-09B6-D4889A602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" r="13099" b="30153"/>
          <a:stretch/>
        </p:blipFill>
        <p:spPr>
          <a:xfrm>
            <a:off x="2933196" y="1983599"/>
            <a:ext cx="2418294" cy="261433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3CBF629-4746-D5B3-51FC-233073CC92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47" r="24474"/>
          <a:stretch/>
        </p:blipFill>
        <p:spPr>
          <a:xfrm>
            <a:off x="6998221" y="3517246"/>
            <a:ext cx="1915569" cy="2103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0A9209B6-7DC1-9ABA-2F40-EC18AEF2F0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0" r="7934"/>
          <a:stretch/>
        </p:blipFill>
        <p:spPr>
          <a:xfrm>
            <a:off x="8913790" y="3517244"/>
            <a:ext cx="1915569" cy="2103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F5D7D9-DEDF-4A44-8F50-BBD10D95E8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139" y="4119967"/>
            <a:ext cx="652553" cy="1000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F87025-3CA8-4850-F001-52E81DE562F0}"/>
              </a:ext>
            </a:extLst>
          </p:cNvPr>
          <p:cNvSpPr txBox="1"/>
          <p:nvPr/>
        </p:nvSpPr>
        <p:spPr>
          <a:xfrm>
            <a:off x="660399" y="4749800"/>
            <a:ext cx="2273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Jo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9A875-2C0B-3C45-E000-B368C039F6B2}"/>
              </a:ext>
            </a:extLst>
          </p:cNvPr>
          <p:cNvSpPr txBox="1"/>
          <p:nvPr/>
        </p:nvSpPr>
        <p:spPr>
          <a:xfrm>
            <a:off x="3003548" y="4749800"/>
            <a:ext cx="22732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Jo</a:t>
            </a:r>
          </a:p>
        </p:txBody>
      </p:sp>
    </p:spTree>
    <p:extLst>
      <p:ext uri="{BB962C8B-B14F-4D97-AF65-F5344CB8AC3E}">
        <p14:creationId xmlns:p14="http://schemas.microsoft.com/office/powerpoint/2010/main" val="389369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0F7F16-931B-4A8C-B237-50359D36DA98}">
  <ds:schemaRefs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5ba80a41-9917-4a22-8f13-cb051ddce64c"/>
    <ds:schemaRef ds:uri="7a2657dd-b8a5-4c99-8d51-b0b9d254c989"/>
  </ds:schemaRefs>
</ds:datastoreItem>
</file>

<file path=customXml/itemProps2.xml><?xml version="1.0" encoding="utf-8"?>
<ds:datastoreItem xmlns:ds="http://schemas.openxmlformats.org/officeDocument/2006/customXml" ds:itemID="{32D22763-C31D-48C7-AF2A-3546C1DDCE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7ABCC7-7991-43DA-BBF4-01FF8B271AE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208</Words>
  <Application>Microsoft Office PowerPoint</Application>
  <PresentationFormat>Widescreen</PresentationFormat>
  <Paragraphs>22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Custom Design</vt:lpstr>
      <vt:lpstr>Exploring Documents  as Data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Schroeder, Joanna (js2mr)</cp:lastModifiedBy>
  <cp:revision>178</cp:revision>
  <dcterms:created xsi:type="dcterms:W3CDTF">2023-05-23T20:55:59Z</dcterms:created>
  <dcterms:modified xsi:type="dcterms:W3CDTF">2023-05-31T15:16:26Z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MediaServiceImageTags">
    <vt:lpwstr/>
  </property>
</Properties>
</file>